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48769588" cy="2743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97"/>
    <p:restoredTop sz="94514"/>
  </p:normalViewPr>
  <p:slideViewPr>
    <p:cSldViewPr snapToGrid="0">
      <p:cViewPr varScale="1">
        <p:scale>
          <a:sx n="57" d="100"/>
          <a:sy n="57" d="100"/>
        </p:scale>
        <p:origin x="2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199" y="4489452"/>
            <a:ext cx="36577191" cy="9550400"/>
          </a:xfrm>
        </p:spPr>
        <p:txBody>
          <a:bodyPr anchor="b"/>
          <a:lstStyle>
            <a:lvl1pPr algn="ctr">
              <a:defRPr sz="2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199" y="14408152"/>
            <a:ext cx="36577191" cy="6623048"/>
          </a:xfrm>
        </p:spPr>
        <p:txBody>
          <a:bodyPr/>
          <a:lstStyle>
            <a:lvl1pPr marL="0" indent="0" algn="ctr">
              <a:buNone/>
              <a:defRPr sz="9600"/>
            </a:lvl1pPr>
            <a:lvl2pPr marL="1828800" indent="0" algn="ctr">
              <a:buNone/>
              <a:defRPr sz="8000"/>
            </a:lvl2pPr>
            <a:lvl3pPr marL="3657600" indent="0" algn="ctr">
              <a:buNone/>
              <a:defRPr sz="7200"/>
            </a:lvl3pPr>
            <a:lvl4pPr marL="5486400" indent="0" algn="ctr">
              <a:buNone/>
              <a:defRPr sz="6400"/>
            </a:lvl4pPr>
            <a:lvl5pPr marL="7315200" indent="0" algn="ctr">
              <a:buNone/>
              <a:defRPr sz="6400"/>
            </a:lvl5pPr>
            <a:lvl6pPr marL="9144000" indent="0" algn="ctr">
              <a:buNone/>
              <a:defRPr sz="6400"/>
            </a:lvl6pPr>
            <a:lvl7pPr marL="10972800" indent="0" algn="ctr">
              <a:buNone/>
              <a:defRPr sz="6400"/>
            </a:lvl7pPr>
            <a:lvl8pPr marL="12801600" indent="0" algn="ctr">
              <a:buNone/>
              <a:defRPr sz="6400"/>
            </a:lvl8pPr>
            <a:lvl9pPr marL="14630400" indent="0" algn="ctr">
              <a:buNone/>
              <a:defRPr sz="6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91695-E065-C642-971A-48BF8DE4DC0B}" type="datetimeFigureOut">
              <a:rPr lang="en-TR" smtClean="0"/>
              <a:t>19.12.2024</a:t>
            </a:fld>
            <a:endParaRPr lang="en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58F8-D35F-4546-BE36-03E63BEAD721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851874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91695-E065-C642-971A-48BF8DE4DC0B}" type="datetimeFigureOut">
              <a:rPr lang="en-TR" smtClean="0"/>
              <a:t>19.12.2024</a:t>
            </a:fld>
            <a:endParaRPr lang="en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58F8-D35F-4546-BE36-03E63BEAD721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266066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4900737" y="1460500"/>
            <a:ext cx="10515942" cy="2324735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52909" y="1460500"/>
            <a:ext cx="30938207" cy="232473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91695-E065-C642-971A-48BF8DE4DC0B}" type="datetimeFigureOut">
              <a:rPr lang="en-TR" smtClean="0"/>
              <a:t>19.12.2024</a:t>
            </a:fld>
            <a:endParaRPr lang="en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58F8-D35F-4546-BE36-03E63BEAD721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847049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91695-E065-C642-971A-48BF8DE4DC0B}" type="datetimeFigureOut">
              <a:rPr lang="en-TR" smtClean="0"/>
              <a:t>19.12.2024</a:t>
            </a:fld>
            <a:endParaRPr lang="en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58F8-D35F-4546-BE36-03E63BEAD721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479920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7508" y="6838954"/>
            <a:ext cx="42063770" cy="11410948"/>
          </a:xfrm>
        </p:spPr>
        <p:txBody>
          <a:bodyPr anchor="b"/>
          <a:lstStyle>
            <a:lvl1pPr>
              <a:defRPr sz="2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27508" y="18357854"/>
            <a:ext cx="42063770" cy="6000748"/>
          </a:xfrm>
        </p:spPr>
        <p:txBody>
          <a:bodyPr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1828800" indent="0">
              <a:buNone/>
              <a:defRPr sz="8000">
                <a:solidFill>
                  <a:schemeClr val="tx1">
                    <a:tint val="75000"/>
                  </a:schemeClr>
                </a:solidFill>
              </a:defRPr>
            </a:lvl2pPr>
            <a:lvl3pPr marL="365760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3pPr>
            <a:lvl4pPr marL="54864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73152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91440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09728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28016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46304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91695-E065-C642-971A-48BF8DE4DC0B}" type="datetimeFigureOut">
              <a:rPr lang="en-TR" smtClean="0"/>
              <a:t>19.12.2024</a:t>
            </a:fld>
            <a:endParaRPr lang="en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58F8-D35F-4546-BE36-03E63BEAD721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573830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52909" y="7302500"/>
            <a:ext cx="20727075" cy="17405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689604" y="7302500"/>
            <a:ext cx="20727075" cy="17405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91695-E065-C642-971A-48BF8DE4DC0B}" type="datetimeFigureOut">
              <a:rPr lang="en-TR" smtClean="0"/>
              <a:t>19.12.2024</a:t>
            </a:fld>
            <a:endParaRPr lang="en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58F8-D35F-4546-BE36-03E63BEAD721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765333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9261" y="1460502"/>
            <a:ext cx="42063770" cy="53022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9263" y="6724652"/>
            <a:ext cx="20631820" cy="3295648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8800" indent="0">
              <a:buNone/>
              <a:defRPr sz="8000" b="1"/>
            </a:lvl2pPr>
            <a:lvl3pPr marL="3657600" indent="0">
              <a:buNone/>
              <a:defRPr sz="7200" b="1"/>
            </a:lvl3pPr>
            <a:lvl4pPr marL="5486400" indent="0">
              <a:buNone/>
              <a:defRPr sz="6400" b="1"/>
            </a:lvl4pPr>
            <a:lvl5pPr marL="7315200" indent="0">
              <a:buNone/>
              <a:defRPr sz="6400" b="1"/>
            </a:lvl5pPr>
            <a:lvl6pPr marL="9144000" indent="0">
              <a:buNone/>
              <a:defRPr sz="6400" b="1"/>
            </a:lvl6pPr>
            <a:lvl7pPr marL="10972800" indent="0">
              <a:buNone/>
              <a:defRPr sz="6400" b="1"/>
            </a:lvl7pPr>
            <a:lvl8pPr marL="12801600" indent="0">
              <a:buNone/>
              <a:defRPr sz="6400" b="1"/>
            </a:lvl8pPr>
            <a:lvl9pPr marL="14630400" indent="0">
              <a:buNone/>
              <a:defRPr sz="6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59263" y="10020300"/>
            <a:ext cx="20631820" cy="14738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4689604" y="6724652"/>
            <a:ext cx="20733427" cy="3295648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8800" indent="0">
              <a:buNone/>
              <a:defRPr sz="8000" b="1"/>
            </a:lvl2pPr>
            <a:lvl3pPr marL="3657600" indent="0">
              <a:buNone/>
              <a:defRPr sz="7200" b="1"/>
            </a:lvl3pPr>
            <a:lvl4pPr marL="5486400" indent="0">
              <a:buNone/>
              <a:defRPr sz="6400" b="1"/>
            </a:lvl4pPr>
            <a:lvl5pPr marL="7315200" indent="0">
              <a:buNone/>
              <a:defRPr sz="6400" b="1"/>
            </a:lvl5pPr>
            <a:lvl6pPr marL="9144000" indent="0">
              <a:buNone/>
              <a:defRPr sz="6400" b="1"/>
            </a:lvl6pPr>
            <a:lvl7pPr marL="10972800" indent="0">
              <a:buNone/>
              <a:defRPr sz="6400" b="1"/>
            </a:lvl7pPr>
            <a:lvl8pPr marL="12801600" indent="0">
              <a:buNone/>
              <a:defRPr sz="6400" b="1"/>
            </a:lvl8pPr>
            <a:lvl9pPr marL="14630400" indent="0">
              <a:buNone/>
              <a:defRPr sz="6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4689604" y="10020300"/>
            <a:ext cx="20733427" cy="14738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91695-E065-C642-971A-48BF8DE4DC0B}" type="datetimeFigureOut">
              <a:rPr lang="en-TR" smtClean="0"/>
              <a:t>19.12.2024</a:t>
            </a:fld>
            <a:endParaRPr lang="en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58F8-D35F-4546-BE36-03E63BEAD721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531237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91695-E065-C642-971A-48BF8DE4DC0B}" type="datetimeFigureOut">
              <a:rPr lang="en-TR" smtClean="0"/>
              <a:t>19.12.2024</a:t>
            </a:fld>
            <a:endParaRPr lang="en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58F8-D35F-4546-BE36-03E63BEAD721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857776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91695-E065-C642-971A-48BF8DE4DC0B}" type="datetimeFigureOut">
              <a:rPr lang="en-TR" smtClean="0"/>
              <a:t>19.12.2024</a:t>
            </a:fld>
            <a:endParaRPr lang="en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58F8-D35F-4546-BE36-03E63BEAD721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481842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9263" y="1828800"/>
            <a:ext cx="15729460" cy="6400800"/>
          </a:xfrm>
        </p:spPr>
        <p:txBody>
          <a:bodyPr anchor="b"/>
          <a:lstStyle>
            <a:lvl1pPr>
              <a:defRPr sz="1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33427" y="3949702"/>
            <a:ext cx="24689604" cy="19494500"/>
          </a:xfrm>
        </p:spPr>
        <p:txBody>
          <a:bodyPr/>
          <a:lstStyle>
            <a:lvl1pPr>
              <a:defRPr sz="12800"/>
            </a:lvl1pPr>
            <a:lvl2pPr>
              <a:defRPr sz="11200"/>
            </a:lvl2pPr>
            <a:lvl3pPr>
              <a:defRPr sz="9600"/>
            </a:lvl3pPr>
            <a:lvl4pPr>
              <a:defRPr sz="8000"/>
            </a:lvl4pPr>
            <a:lvl5pPr>
              <a:defRPr sz="8000"/>
            </a:lvl5pPr>
            <a:lvl6pPr>
              <a:defRPr sz="8000"/>
            </a:lvl6pPr>
            <a:lvl7pPr>
              <a:defRPr sz="8000"/>
            </a:lvl7pPr>
            <a:lvl8pPr>
              <a:defRPr sz="8000"/>
            </a:lvl8pPr>
            <a:lvl9pPr>
              <a:defRPr sz="8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59263" y="8229600"/>
            <a:ext cx="15729460" cy="15246352"/>
          </a:xfrm>
        </p:spPr>
        <p:txBody>
          <a:bodyPr/>
          <a:lstStyle>
            <a:lvl1pPr marL="0" indent="0">
              <a:buNone/>
              <a:defRPr sz="6400"/>
            </a:lvl1pPr>
            <a:lvl2pPr marL="1828800" indent="0">
              <a:buNone/>
              <a:defRPr sz="5600"/>
            </a:lvl2pPr>
            <a:lvl3pPr marL="3657600" indent="0">
              <a:buNone/>
              <a:defRPr sz="4800"/>
            </a:lvl3pPr>
            <a:lvl4pPr marL="5486400" indent="0">
              <a:buNone/>
              <a:defRPr sz="4000"/>
            </a:lvl4pPr>
            <a:lvl5pPr marL="7315200" indent="0">
              <a:buNone/>
              <a:defRPr sz="4000"/>
            </a:lvl5pPr>
            <a:lvl6pPr marL="9144000" indent="0">
              <a:buNone/>
              <a:defRPr sz="4000"/>
            </a:lvl6pPr>
            <a:lvl7pPr marL="10972800" indent="0">
              <a:buNone/>
              <a:defRPr sz="4000"/>
            </a:lvl7pPr>
            <a:lvl8pPr marL="12801600" indent="0">
              <a:buNone/>
              <a:defRPr sz="4000"/>
            </a:lvl8pPr>
            <a:lvl9pPr marL="14630400" indent="0">
              <a:buNone/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91695-E065-C642-971A-48BF8DE4DC0B}" type="datetimeFigureOut">
              <a:rPr lang="en-TR" smtClean="0"/>
              <a:t>19.12.2024</a:t>
            </a:fld>
            <a:endParaRPr lang="en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58F8-D35F-4546-BE36-03E63BEAD721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848495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9263" y="1828800"/>
            <a:ext cx="15729460" cy="6400800"/>
          </a:xfrm>
        </p:spPr>
        <p:txBody>
          <a:bodyPr anchor="b"/>
          <a:lstStyle>
            <a:lvl1pPr>
              <a:defRPr sz="1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0733427" y="3949702"/>
            <a:ext cx="24689604" cy="19494500"/>
          </a:xfrm>
        </p:spPr>
        <p:txBody>
          <a:bodyPr anchor="t"/>
          <a:lstStyle>
            <a:lvl1pPr marL="0" indent="0">
              <a:buNone/>
              <a:defRPr sz="12800"/>
            </a:lvl1pPr>
            <a:lvl2pPr marL="1828800" indent="0">
              <a:buNone/>
              <a:defRPr sz="11200"/>
            </a:lvl2pPr>
            <a:lvl3pPr marL="3657600" indent="0">
              <a:buNone/>
              <a:defRPr sz="9600"/>
            </a:lvl3pPr>
            <a:lvl4pPr marL="5486400" indent="0">
              <a:buNone/>
              <a:defRPr sz="8000"/>
            </a:lvl4pPr>
            <a:lvl5pPr marL="7315200" indent="0">
              <a:buNone/>
              <a:defRPr sz="8000"/>
            </a:lvl5pPr>
            <a:lvl6pPr marL="9144000" indent="0">
              <a:buNone/>
              <a:defRPr sz="8000"/>
            </a:lvl6pPr>
            <a:lvl7pPr marL="10972800" indent="0">
              <a:buNone/>
              <a:defRPr sz="8000"/>
            </a:lvl7pPr>
            <a:lvl8pPr marL="12801600" indent="0">
              <a:buNone/>
              <a:defRPr sz="8000"/>
            </a:lvl8pPr>
            <a:lvl9pPr marL="14630400" indent="0">
              <a:buNone/>
              <a:defRPr sz="8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59263" y="8229600"/>
            <a:ext cx="15729460" cy="15246352"/>
          </a:xfrm>
        </p:spPr>
        <p:txBody>
          <a:bodyPr/>
          <a:lstStyle>
            <a:lvl1pPr marL="0" indent="0">
              <a:buNone/>
              <a:defRPr sz="6400"/>
            </a:lvl1pPr>
            <a:lvl2pPr marL="1828800" indent="0">
              <a:buNone/>
              <a:defRPr sz="5600"/>
            </a:lvl2pPr>
            <a:lvl3pPr marL="3657600" indent="0">
              <a:buNone/>
              <a:defRPr sz="4800"/>
            </a:lvl3pPr>
            <a:lvl4pPr marL="5486400" indent="0">
              <a:buNone/>
              <a:defRPr sz="4000"/>
            </a:lvl4pPr>
            <a:lvl5pPr marL="7315200" indent="0">
              <a:buNone/>
              <a:defRPr sz="4000"/>
            </a:lvl5pPr>
            <a:lvl6pPr marL="9144000" indent="0">
              <a:buNone/>
              <a:defRPr sz="4000"/>
            </a:lvl6pPr>
            <a:lvl7pPr marL="10972800" indent="0">
              <a:buNone/>
              <a:defRPr sz="4000"/>
            </a:lvl7pPr>
            <a:lvl8pPr marL="12801600" indent="0">
              <a:buNone/>
              <a:defRPr sz="4000"/>
            </a:lvl8pPr>
            <a:lvl9pPr marL="14630400" indent="0">
              <a:buNone/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91695-E065-C642-971A-48BF8DE4DC0B}" type="datetimeFigureOut">
              <a:rPr lang="en-TR" smtClean="0"/>
              <a:t>19.12.2024</a:t>
            </a:fld>
            <a:endParaRPr lang="en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58F8-D35F-4546-BE36-03E63BEAD721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976211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2909" y="1460502"/>
            <a:ext cx="42063770" cy="5302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909" y="7302500"/>
            <a:ext cx="42063770" cy="17405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52909" y="25425402"/>
            <a:ext cx="10973157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91695-E065-C642-971A-48BF8DE4DC0B}" type="datetimeFigureOut">
              <a:rPr lang="en-TR" smtClean="0"/>
              <a:t>19.12.2024</a:t>
            </a:fld>
            <a:endParaRPr lang="en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154926" y="25425402"/>
            <a:ext cx="16459736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443522" y="25425402"/>
            <a:ext cx="10973157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D58F8-D35F-4546-BE36-03E63BEAD721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41619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657600" rtl="0" eaLnBrk="1" latinLnBrk="0" hangingPunct="1">
        <a:lnSpc>
          <a:spcPct val="90000"/>
        </a:lnSpc>
        <a:spcBef>
          <a:spcPct val="0"/>
        </a:spcBef>
        <a:buNone/>
        <a:defRPr sz="17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00" indent="-914400" algn="l" defTabSz="3657600" rtl="0" eaLnBrk="1" latinLnBrk="0" hangingPunct="1">
        <a:lnSpc>
          <a:spcPct val="90000"/>
        </a:lnSpc>
        <a:spcBef>
          <a:spcPts val="4000"/>
        </a:spcBef>
        <a:buFont typeface="Arial" panose="020B0604020202020204" pitchFamily="34" charset="0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100584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8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2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1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630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7A66D1DE-0174-01C0-54BD-2B37FD68A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48768794" cy="2743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348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0E7724-4D2D-0A53-BAD2-E1075A91D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48768794" cy="2743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80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571238-D4F5-C506-4E7C-3D2437FA51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4" y="0"/>
            <a:ext cx="48768794" cy="2743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32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0E56A2-F893-63A2-BA3D-405D0DFE0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-447"/>
            <a:ext cx="48768794" cy="2743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59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702854-20B8-B723-51C0-998972E32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48768794" cy="2743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55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A5DED-F8F4-DEF7-8B5E-22E5A4FD5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48768794" cy="2743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62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304024-A2C5-96B7-7DFE-8C440DA35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48768794" cy="2743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508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78F5EB-8DCD-7099-99BB-A86C24CD0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48768794" cy="2743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26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427588-1ACB-C1D4-9F59-56F9E9CE6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48768794" cy="2743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62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8954A8-418E-5108-AC89-5F8E718D1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48768794" cy="2743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43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1EC69D-0A94-EBCA-8270-ED06A82F1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48768794" cy="2743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57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39FEA6-228B-0A82-C8A2-8C474E6C9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48768794" cy="2743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73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F0EB45-D780-B162-8475-7FAA1ECDCE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4" y="0"/>
            <a:ext cx="48768794" cy="2743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16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1F0C89-BE58-2E05-EC9B-14E48344C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48768794" cy="2743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23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8DB4E5-9A63-BBAA-53A2-2CBC7D632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48768794" cy="2743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42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DD2155-77A3-954F-F284-8211DBC78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48768794" cy="2743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32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BC4225-704C-77D8-645A-A604AE6BE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48768794" cy="2743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1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04FDCA-8CBF-DFC3-CCF1-9C9F60927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48768794" cy="2743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89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78CCBA-5B61-69AD-33E0-442DC0BAC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48768794" cy="2743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44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3EC30A-0D5C-704D-CEE9-2DFC5D168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48768794" cy="2743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07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92BDA6-23C9-3BB3-CD43-51E02C37A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48768794" cy="2743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12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21</TotalTime>
  <Words>0</Words>
  <Application>Microsoft Macintosh PowerPoint</Application>
  <PresentationFormat>Custom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KUBİLAY ŞENYİĞİT</dc:creator>
  <cp:lastModifiedBy>KUBİLAY ŞENYİĞİT</cp:lastModifiedBy>
  <cp:revision>6</cp:revision>
  <dcterms:created xsi:type="dcterms:W3CDTF">2024-11-26T07:51:11Z</dcterms:created>
  <dcterms:modified xsi:type="dcterms:W3CDTF">2024-12-19T15:07:58Z</dcterms:modified>
</cp:coreProperties>
</file>