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  <p:sldId id="260" r:id="rId17"/>
    <p:sldId id="261" r:id="rId18"/>
    <p:sldId id="262" r:id="rId19"/>
    <p:sldId id="263" r:id="rId2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0"/>
    <p:restoredTop sz="94670"/>
  </p:normalViewPr>
  <p:slideViewPr>
    <p:cSldViewPr>
      <p:cViewPr varScale="1">
        <p:scale>
          <a:sx n="93" d="100"/>
          <a:sy n="93" d="100"/>
        </p:scale>
        <p:origin x="280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68EA-010D-A647-AD30-FF34F3D2B9FE}" type="datetimeFigureOut">
              <a:rPr lang="en-TR" smtClean="0"/>
              <a:t>18.03.2024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4CBC-86F4-1945-98CB-46A9D81D833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0526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7D5580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D5580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D5580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5235575"/>
          </a:xfrm>
          <a:custGeom>
            <a:avLst/>
            <a:gdLst/>
            <a:ahLst/>
            <a:cxnLst/>
            <a:rect l="l" t="t" r="r" b="b"/>
            <a:pathLst>
              <a:path w="20104100" h="5235575">
                <a:moveTo>
                  <a:pt x="20104099" y="0"/>
                </a:moveTo>
                <a:lnTo>
                  <a:pt x="0" y="0"/>
                </a:lnTo>
                <a:lnTo>
                  <a:pt x="0" y="5235442"/>
                </a:lnTo>
                <a:lnTo>
                  <a:pt x="20104099" y="5235442"/>
                </a:lnTo>
                <a:lnTo>
                  <a:pt x="20104099" y="0"/>
                </a:lnTo>
                <a:close/>
              </a:path>
            </a:pathLst>
          </a:custGeom>
          <a:solidFill>
            <a:srgbClr val="7D558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643944" y="9868388"/>
            <a:ext cx="785495" cy="913130"/>
          </a:xfrm>
          <a:custGeom>
            <a:avLst/>
            <a:gdLst/>
            <a:ahLst/>
            <a:cxnLst/>
            <a:rect l="l" t="t" r="r" b="b"/>
            <a:pathLst>
              <a:path w="785494" h="913129">
                <a:moveTo>
                  <a:pt x="452698" y="0"/>
                </a:moveTo>
                <a:lnTo>
                  <a:pt x="329204" y="0"/>
                </a:lnTo>
                <a:lnTo>
                  <a:pt x="0" y="912830"/>
                </a:lnTo>
                <a:lnTo>
                  <a:pt x="116216" y="912830"/>
                </a:lnTo>
                <a:lnTo>
                  <a:pt x="221773" y="622954"/>
                </a:lnTo>
                <a:lnTo>
                  <a:pt x="679598" y="622954"/>
                </a:lnTo>
                <a:lnTo>
                  <a:pt x="638633" y="510487"/>
                </a:lnTo>
                <a:lnTo>
                  <a:pt x="262368" y="510487"/>
                </a:lnTo>
                <a:lnTo>
                  <a:pt x="390961" y="157115"/>
                </a:lnTo>
                <a:lnTo>
                  <a:pt x="509924" y="157115"/>
                </a:lnTo>
                <a:lnTo>
                  <a:pt x="452698" y="0"/>
                </a:lnTo>
                <a:close/>
              </a:path>
              <a:path w="785494" h="913129">
                <a:moveTo>
                  <a:pt x="679598" y="622954"/>
                </a:moveTo>
                <a:lnTo>
                  <a:pt x="560192" y="622954"/>
                </a:lnTo>
                <a:lnTo>
                  <a:pt x="665780" y="912830"/>
                </a:lnTo>
                <a:lnTo>
                  <a:pt x="785180" y="912830"/>
                </a:lnTo>
                <a:lnTo>
                  <a:pt x="679598" y="622954"/>
                </a:lnTo>
                <a:close/>
              </a:path>
              <a:path w="785494" h="913129">
                <a:moveTo>
                  <a:pt x="509924" y="157115"/>
                </a:moveTo>
                <a:lnTo>
                  <a:pt x="390961" y="157115"/>
                </a:lnTo>
                <a:lnTo>
                  <a:pt x="519628" y="510487"/>
                </a:lnTo>
                <a:lnTo>
                  <a:pt x="638633" y="510487"/>
                </a:lnTo>
                <a:lnTo>
                  <a:pt x="509924" y="1571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546251" y="9868388"/>
            <a:ext cx="640715" cy="913130"/>
          </a:xfrm>
          <a:custGeom>
            <a:avLst/>
            <a:gdLst/>
            <a:ahLst/>
            <a:cxnLst/>
            <a:rect l="l" t="t" r="r" b="b"/>
            <a:pathLst>
              <a:path w="640715" h="913129">
                <a:moveTo>
                  <a:pt x="111452" y="0"/>
                </a:moveTo>
                <a:lnTo>
                  <a:pt x="0" y="0"/>
                </a:lnTo>
                <a:lnTo>
                  <a:pt x="0" y="912830"/>
                </a:lnTo>
                <a:lnTo>
                  <a:pt x="111452" y="912830"/>
                </a:lnTo>
                <a:lnTo>
                  <a:pt x="111452" y="746992"/>
                </a:lnTo>
                <a:lnTo>
                  <a:pt x="213145" y="645331"/>
                </a:lnTo>
                <a:lnTo>
                  <a:pt x="480645" y="912830"/>
                </a:lnTo>
                <a:lnTo>
                  <a:pt x="640179" y="912830"/>
                </a:lnTo>
                <a:lnTo>
                  <a:pt x="292357" y="566192"/>
                </a:lnTo>
                <a:lnTo>
                  <a:pt x="638064" y="221584"/>
                </a:lnTo>
                <a:lnTo>
                  <a:pt x="478529" y="221584"/>
                </a:lnTo>
                <a:lnTo>
                  <a:pt x="111452" y="587762"/>
                </a:lnTo>
                <a:lnTo>
                  <a:pt x="1114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268631" y="9868388"/>
            <a:ext cx="640715" cy="913130"/>
          </a:xfrm>
          <a:custGeom>
            <a:avLst/>
            <a:gdLst/>
            <a:ahLst/>
            <a:cxnLst/>
            <a:rect l="l" t="t" r="r" b="b"/>
            <a:pathLst>
              <a:path w="640715" h="913129">
                <a:moveTo>
                  <a:pt x="111514" y="0"/>
                </a:moveTo>
                <a:lnTo>
                  <a:pt x="0" y="0"/>
                </a:lnTo>
                <a:lnTo>
                  <a:pt x="0" y="912830"/>
                </a:lnTo>
                <a:lnTo>
                  <a:pt x="111514" y="912830"/>
                </a:lnTo>
                <a:lnTo>
                  <a:pt x="111514" y="746992"/>
                </a:lnTo>
                <a:lnTo>
                  <a:pt x="213208" y="645331"/>
                </a:lnTo>
                <a:lnTo>
                  <a:pt x="480645" y="912830"/>
                </a:lnTo>
                <a:lnTo>
                  <a:pt x="640106" y="912830"/>
                </a:lnTo>
                <a:lnTo>
                  <a:pt x="292357" y="566192"/>
                </a:lnTo>
                <a:lnTo>
                  <a:pt x="638053" y="221584"/>
                </a:lnTo>
                <a:lnTo>
                  <a:pt x="478624" y="221584"/>
                </a:lnTo>
                <a:lnTo>
                  <a:pt x="111514" y="587762"/>
                </a:lnTo>
                <a:lnTo>
                  <a:pt x="111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09691" y="10089975"/>
            <a:ext cx="113030" cy="691515"/>
          </a:xfrm>
          <a:custGeom>
            <a:avLst/>
            <a:gdLst/>
            <a:ahLst/>
            <a:cxnLst/>
            <a:rect l="l" t="t" r="r" b="b"/>
            <a:pathLst>
              <a:path w="113030" h="691515">
                <a:moveTo>
                  <a:pt x="112562" y="0"/>
                </a:moveTo>
                <a:lnTo>
                  <a:pt x="0" y="0"/>
                </a:lnTo>
                <a:lnTo>
                  <a:pt x="0" y="691245"/>
                </a:lnTo>
                <a:lnTo>
                  <a:pt x="112562" y="691245"/>
                </a:lnTo>
                <a:lnTo>
                  <a:pt x="1125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D5580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5021" y="1076261"/>
            <a:ext cx="6858665" cy="47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7D5580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3A65349E-C3E0-DE0A-E01C-F2BD0C7D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E7246-4682-A412-6390-CD56E9404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29445-84BB-2DFD-7254-2A6B8905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10A32-C950-9A1B-0F48-71E037B4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AB021-43CE-AB1B-4A42-648C2A96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7A54-C4E4-172F-C94A-A25A4191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D358F-3D26-F156-7690-0AD76509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33C87-95BC-6C57-9877-0C8F20BB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BEF86-7A36-D698-9B4F-CEF076BFD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F1A5B-0CE6-A25E-C057-79B4B228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26F22-1630-0AB3-778C-CBBA0974C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EF1CE-A026-3DA3-5EC5-3BCFBD6EC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BE896-6E54-2760-552B-46168249E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938EB-9D50-D1B7-7702-ED7E93BB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D355F-4205-0A1F-FEA3-259318CCE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FA3B0-4D40-A098-F7D3-E6AA0BE76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00622-D298-6EA2-1483-D4F9EEFAE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E0638-F1F8-BFBB-8694-D9F54DA3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2B7E0-11EE-5B54-105E-24F03260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Macintosh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Akkim Tanıtım Sunumu-2024-03-18-ING</dc:title>
  <cp:lastModifiedBy>KUBİLAY ŞENYİĞİT</cp:lastModifiedBy>
  <cp:revision>1</cp:revision>
  <dcterms:created xsi:type="dcterms:W3CDTF">2024-03-18T11:48:45Z</dcterms:created>
  <dcterms:modified xsi:type="dcterms:W3CDTF">2024-03-18T15:09:51Z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2024-03-18T00:00:00Z</vt:filetime>
  </property>
  <property fmtid="{D5CDD505-2E9C-101B-9397-08002B2CF9AE}" pid="3" name="Creator">
    <vt:lpwstr>Adobe Illustrator 28.3 (Macintosh)</vt:lpwstr>
  </property>
  <property fmtid="{D5CDD505-2E9C-101B-9397-08002B2CF9AE}" pid="4" name="LastSaved">
    <vt:filetime>2024-03-18T00:00:00Z</vt:filetime>
  </property>
  <property fmtid="{D5CDD505-2E9C-101B-9397-08002B2CF9AE}" pid="5" name="Producer">
    <vt:lpwstr>Adobe PDF library 17.00</vt:lpwstr>
  </property>
</Properties>
</file>