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1" r:id="rId19"/>
    <p:sldId id="263" r:id="rId20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10"/>
    <p:restoredTop sz="96327"/>
  </p:normalViewPr>
  <p:slideViewPr>
    <p:cSldViewPr snapToGrid="0">
      <p:cViewPr varScale="1">
        <p:scale>
          <a:sx n="56" d="100"/>
          <a:sy n="56" d="100"/>
        </p:scale>
        <p:origin x="208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1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D9A6-10C9-A04D-B0C7-7B5B04F09204}" type="datetimeFigureOut">
              <a:rPr lang="en-TR" smtClean="0"/>
              <a:t>20.03.2024</a:t>
            </a:fld>
            <a:endParaRPr lang="en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7AEA0-2421-1740-8456-8D1601EC1BD6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11171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D9A6-10C9-A04D-B0C7-7B5B04F09204}" type="datetimeFigureOut">
              <a:rPr lang="en-TR" smtClean="0"/>
              <a:t>20.03.2024</a:t>
            </a:fld>
            <a:endParaRPr lang="en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7AEA0-2421-1740-8456-8D1601EC1BD6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4266049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8664" y="730250"/>
            <a:ext cx="5257458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291" y="730250"/>
            <a:ext cx="15467593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D9A6-10C9-A04D-B0C7-7B5B04F09204}" type="datetimeFigureOut">
              <a:rPr lang="en-TR" smtClean="0"/>
              <a:t>20.03.2024</a:t>
            </a:fld>
            <a:endParaRPr lang="en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7AEA0-2421-1740-8456-8D1601EC1BD6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995646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D9A6-10C9-A04D-B0C7-7B5B04F09204}" type="datetimeFigureOut">
              <a:rPr lang="en-TR" smtClean="0"/>
              <a:t>20.03.2024</a:t>
            </a:fld>
            <a:endParaRPr lang="en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7AEA0-2421-1740-8456-8D1601EC1BD6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373539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D9A6-10C9-A04D-B0C7-7B5B04F09204}" type="datetimeFigureOut">
              <a:rPr lang="en-TR" smtClean="0"/>
              <a:t>20.03.2024</a:t>
            </a:fld>
            <a:endParaRPr lang="en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7AEA0-2421-1740-8456-8D1601EC1BD6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390287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291" y="3651250"/>
            <a:ext cx="10362526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3596" y="3651250"/>
            <a:ext cx="10362526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D9A6-10C9-A04D-B0C7-7B5B04F09204}" type="datetimeFigureOut">
              <a:rPr lang="en-TR" smtClean="0"/>
              <a:t>20.03.2024</a:t>
            </a:fld>
            <a:endParaRPr lang="en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7AEA0-2421-1740-8456-8D1601EC1BD6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815009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467" y="3362326"/>
            <a:ext cx="1031490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467" y="5010150"/>
            <a:ext cx="10314903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3597" y="3362326"/>
            <a:ext cx="10365701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3597" y="5010150"/>
            <a:ext cx="10365701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D9A6-10C9-A04D-B0C7-7B5B04F09204}" type="datetimeFigureOut">
              <a:rPr lang="en-TR" smtClean="0"/>
              <a:t>20.03.2024</a:t>
            </a:fld>
            <a:endParaRPr lang="en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7AEA0-2421-1740-8456-8D1601EC1BD6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4292338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D9A6-10C9-A04D-B0C7-7B5B04F09204}" type="datetimeFigureOut">
              <a:rPr lang="en-TR" smtClean="0"/>
              <a:t>20.03.2024</a:t>
            </a:fld>
            <a:endParaRPr lang="en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7AEA0-2421-1740-8456-8D1601EC1BD6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067944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D9A6-10C9-A04D-B0C7-7B5B04F09204}" type="datetimeFigureOut">
              <a:rPr lang="en-TR" smtClean="0"/>
              <a:t>20.03.2024</a:t>
            </a:fld>
            <a:endParaRPr lang="en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7AEA0-2421-1740-8456-8D1601EC1BD6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828875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D9A6-10C9-A04D-B0C7-7B5B04F09204}" type="datetimeFigureOut">
              <a:rPr lang="en-TR" smtClean="0"/>
              <a:t>20.03.2024</a:t>
            </a:fld>
            <a:endParaRPr lang="en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7AEA0-2421-1740-8456-8D1601EC1BD6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269687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5701" y="1974851"/>
            <a:ext cx="1234359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D9A6-10C9-A04D-B0C7-7B5B04F09204}" type="datetimeFigureOut">
              <a:rPr lang="en-TR" smtClean="0"/>
              <a:t>20.03.2024</a:t>
            </a:fld>
            <a:endParaRPr lang="en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7AEA0-2421-1740-8456-8D1601EC1BD6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956874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CD9A6-10C9-A04D-B0C7-7B5B04F09204}" type="datetimeFigureOut">
              <a:rPr lang="en-TR" smtClean="0"/>
              <a:t>20.03.2024</a:t>
            </a:fld>
            <a:endParaRPr lang="en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7AEA0-2421-1740-8456-8D1601EC1BD6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380417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45F149-2456-6CBE-D129-0DD8213234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" y="446"/>
            <a:ext cx="24383207" cy="1371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67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298B88-2697-4807-546B-5956715EA3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" y="446"/>
            <a:ext cx="24383207" cy="1371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33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B2D7F5-3061-3636-4F33-2176E0D9A9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" y="446"/>
            <a:ext cx="24383207" cy="1371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04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9ED854-FD9E-7E11-9074-6ADE9AACF1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" y="446"/>
            <a:ext cx="24383207" cy="1371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58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5FD4B2-B0E2-1161-63A9-6A81ACD6FF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1618"/>
            <a:ext cx="24383213" cy="137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03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2C8D61-F2E6-4B4C-1FCE-DAA59EDD3A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" y="446"/>
            <a:ext cx="24383207" cy="1371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09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D57577-FD66-3B2C-33E5-2365DF8B19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" y="446"/>
            <a:ext cx="24383207" cy="1371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22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A31F1F-035D-456D-6311-AA3978B647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" y="446"/>
            <a:ext cx="24383207" cy="1371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01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C247BE-F294-7725-60A2-056DE2E921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1618"/>
            <a:ext cx="24383213" cy="137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3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63E55B-1171-37E9-8372-65D8358852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" y="446"/>
            <a:ext cx="24383207" cy="1371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3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D1B8FB-9600-4565-79FF-E52B5B795D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" y="446"/>
            <a:ext cx="24383207" cy="1371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93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7ADDCA-946B-C2FF-FD10-1792F0636E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" y="446"/>
            <a:ext cx="24383207" cy="1371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99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5FC97C-81D8-A5DC-C266-7AB6F10E67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" y="446"/>
            <a:ext cx="24383207" cy="1371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5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59CEA2-AF24-53BD-F2EB-8E0DB61C5B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" y="446"/>
            <a:ext cx="24383207" cy="1371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51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C8A671-B363-FF4F-BA0C-102D41EC7E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" y="446"/>
            <a:ext cx="24383207" cy="1371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04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BCC997-BD5A-9C93-AAF1-18B895BA79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" y="446"/>
            <a:ext cx="24383207" cy="1371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22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A57D99-A2DA-12F3-57BA-D71816D908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" y="446"/>
            <a:ext cx="24383207" cy="1371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34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6CD288-697A-F32B-6682-33131DA2C1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" y="446"/>
            <a:ext cx="24383207" cy="1371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50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D44E66-9BE8-5516-D29D-84F47F0194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" y="446"/>
            <a:ext cx="24383207" cy="1371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94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14</TotalTime>
  <Words>0</Words>
  <Application>Microsoft Macintosh PowerPoint</Application>
  <PresentationFormat>Custom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KUBİLAY ŞENYİĞİT</cp:lastModifiedBy>
  <cp:revision>4</cp:revision>
  <dcterms:created xsi:type="dcterms:W3CDTF">2023-05-25T11:51:17Z</dcterms:created>
  <dcterms:modified xsi:type="dcterms:W3CDTF">2024-03-20T08:08:16Z</dcterms:modified>
</cp:coreProperties>
</file>